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6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0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1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80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57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1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7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6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7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6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A9581-904B-4FC5-9522-7692CF0BFFE3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F1D9C-1500-476C-AF25-032F7E92F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biogeochemical cycle is the circulation of substances through living organisms from/to the 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399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plants can use nitrogen only in the form of nitrate</a:t>
            </a:r>
          </a:p>
          <a:p>
            <a:r>
              <a:rPr lang="en-US" dirty="0" smtClean="0"/>
              <a:t>The process of converting N</a:t>
            </a:r>
            <a:r>
              <a:rPr lang="en-US" baseline="-25000" dirty="0" smtClean="0"/>
              <a:t>2</a:t>
            </a:r>
            <a:r>
              <a:rPr lang="en-US" dirty="0" smtClean="0"/>
              <a:t> gas to nitrate is called nitrogen fixation</a:t>
            </a:r>
          </a:p>
          <a:p>
            <a:r>
              <a:rPr lang="en-US" dirty="0" smtClean="0"/>
              <a:t>Most organisms rely on nitrogen-fixing bacteria to transform nitrogen gas into a usable form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802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organisms contain nitrogen, mainly in proteins and nucleic acids.</a:t>
            </a:r>
          </a:p>
          <a:p>
            <a:r>
              <a:rPr lang="en-US" dirty="0" smtClean="0"/>
              <a:t>Decomposers break down these materials and release the nitrogen they contain as ammonia (NH</a:t>
            </a:r>
            <a:r>
              <a:rPr lang="en-US" baseline="-25000" dirty="0" smtClean="0"/>
              <a:t>3</a:t>
            </a:r>
            <a:r>
              <a:rPr lang="en-US" dirty="0" smtClean="0"/>
              <a:t>), which in soil becomes ammonium (NH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This process is called ammonification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6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Nitrification is a process in which soil bacteria take up ammonium and oxidize it into nitrites, NO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</a:t>
            </a:r>
            <a:r>
              <a:rPr lang="en-US" dirty="0" smtClean="0"/>
              <a:t> and nitrates NO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Denitrification occurs when anaerobic bacteria break down nitrates and release nitrogen gas back into the 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756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phosphorous cycle is the movement of phosphorous from the environment to organisms and then back to the environment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3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contain 70-90 percent water</a:t>
            </a:r>
          </a:p>
          <a:p>
            <a:r>
              <a:rPr lang="en-US" dirty="0" smtClean="0"/>
              <a:t>Lakes</a:t>
            </a:r>
            <a:r>
              <a:rPr lang="en-US" dirty="0" smtClean="0"/>
              <a:t>, rivers, streams, and oceans contain a large portion of Earth’s water</a:t>
            </a:r>
          </a:p>
          <a:p>
            <a:r>
              <a:rPr lang="en-US" dirty="0" smtClean="0"/>
              <a:t>The atmosphere also contains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37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in the soil or in underground formations of porous rock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56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continuous movement of water between the atmosphere, the land, and the oceans is known as the water cycle</a:t>
            </a:r>
          </a:p>
          <a:p>
            <a:r>
              <a:rPr lang="en-US" dirty="0"/>
              <a:t>T</a:t>
            </a:r>
            <a:r>
              <a:rPr lang="en-US" dirty="0" smtClean="0"/>
              <a:t>hree main components of the water cycle:</a:t>
            </a:r>
          </a:p>
          <a:p>
            <a:pPr lvl="1"/>
            <a:r>
              <a:rPr lang="en-US" dirty="0" smtClean="0"/>
              <a:t>Evaporation</a:t>
            </a:r>
          </a:p>
          <a:p>
            <a:pPr lvl="1"/>
            <a:r>
              <a:rPr lang="en-US" dirty="0" smtClean="0"/>
              <a:t>Transpiration</a:t>
            </a:r>
          </a:p>
          <a:p>
            <a:pPr lvl="1"/>
            <a:r>
              <a:rPr lang="en-US" dirty="0" smtClean="0"/>
              <a:t>Precipitation</a:t>
            </a:r>
          </a:p>
        </p:txBody>
      </p:sp>
    </p:spTree>
    <p:extLst>
      <p:ext uri="{BB962C8B-B14F-4D97-AF65-F5344CB8AC3E}">
        <p14:creationId xmlns:p14="http://schemas.microsoft.com/office/powerpoint/2010/main" val="97444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Evaporation</a:t>
            </a:r>
          </a:p>
          <a:p>
            <a:pPr lvl="1"/>
            <a:r>
              <a:rPr lang="en-US" dirty="0" smtClean="0"/>
              <a:t>Adds water to the atmosphere</a:t>
            </a:r>
          </a:p>
          <a:p>
            <a:r>
              <a:rPr lang="en-US" dirty="0" smtClean="0"/>
              <a:t>Transpiration</a:t>
            </a:r>
          </a:p>
          <a:p>
            <a:pPr lvl="1"/>
            <a:r>
              <a:rPr lang="en-US" dirty="0" smtClean="0"/>
              <a:t>The process by which water evaporates from the leaves of plants in terrestrial ecosystems</a:t>
            </a:r>
          </a:p>
          <a:p>
            <a:r>
              <a:rPr lang="en-US" dirty="0" smtClean="0"/>
              <a:t>Precipitation</a:t>
            </a:r>
          </a:p>
          <a:p>
            <a:pPr lvl="1"/>
            <a:r>
              <a:rPr lang="en-US" dirty="0" smtClean="0"/>
              <a:t>Water leaves the atmosphere in form </a:t>
            </a:r>
            <a:r>
              <a:rPr lang="en-US" smtClean="0"/>
              <a:t>of precipitation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4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movement of carbon from the non-living environment into living things and back to non-living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28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photosynthesis, plants and other autotrophs use carbon dioxide (CO</a:t>
            </a:r>
            <a:r>
              <a:rPr lang="en-US" baseline="-25000" dirty="0" smtClean="0"/>
              <a:t>2</a:t>
            </a:r>
            <a:r>
              <a:rPr lang="en-US" dirty="0" smtClean="0"/>
              <a:t>), along with water and solar energy, to make carbohydrates</a:t>
            </a:r>
          </a:p>
          <a:p>
            <a:r>
              <a:rPr lang="en-US" dirty="0" smtClean="0"/>
              <a:t>Both heterotrophs and autotrophs use oxygen to break down carbohydrates during cellular respiration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889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byproducts of cellular respiration are:</a:t>
            </a:r>
          </a:p>
          <a:p>
            <a:pPr lvl="1"/>
            <a:r>
              <a:rPr lang="en-US" dirty="0" smtClean="0"/>
              <a:t>Carbon Dioxide</a:t>
            </a:r>
          </a:p>
          <a:p>
            <a:pPr lvl="1"/>
            <a:r>
              <a:rPr lang="en-US" dirty="0" smtClean="0"/>
              <a:t>Water</a:t>
            </a:r>
          </a:p>
          <a:p>
            <a:r>
              <a:rPr lang="en-US" dirty="0" smtClean="0"/>
              <a:t>Decomposers release carbon dioxide into the atmosphere when they break down </a:t>
            </a:r>
            <a:r>
              <a:rPr lang="en-US" smtClean="0"/>
              <a:t>organic compounds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16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organisms need nitrogen to make proteins and nucleic acids</a:t>
            </a:r>
          </a:p>
          <a:p>
            <a:r>
              <a:rPr lang="en-US" dirty="0" smtClean="0"/>
              <a:t>The complex pathway that nitrogen follows in an ecosystem is called the nitrogen cycle</a:t>
            </a:r>
          </a:p>
          <a:p>
            <a:r>
              <a:rPr lang="en-US" dirty="0" smtClean="0"/>
              <a:t>Nitrogen gas (N</a:t>
            </a:r>
            <a:r>
              <a:rPr lang="en-US" baseline="-25000" dirty="0" smtClean="0"/>
              <a:t>2</a:t>
            </a:r>
            <a:r>
              <a:rPr lang="en-US" dirty="0" smtClean="0"/>
              <a:t>) makes up about 78% of the 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88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382</Words>
  <Application>Microsoft Office PowerPoint</Application>
  <PresentationFormat>On-screen Show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Biogeochemical Cycles</vt:lpstr>
      <vt:lpstr>Water</vt:lpstr>
      <vt:lpstr>Groundwater</vt:lpstr>
      <vt:lpstr>Water Cycle</vt:lpstr>
      <vt:lpstr>Water Cycle</vt:lpstr>
      <vt:lpstr>Carbon Cycle</vt:lpstr>
      <vt:lpstr>Carbon Cycle</vt:lpstr>
      <vt:lpstr>Carbon Cycle</vt:lpstr>
      <vt:lpstr>Nitrogen Cycle</vt:lpstr>
      <vt:lpstr>Nitrogen Cycle</vt:lpstr>
      <vt:lpstr>Nitrogen Cycle</vt:lpstr>
      <vt:lpstr>Nitrogen Cycle</vt:lpstr>
      <vt:lpstr>Phosphorous Cycle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Biogeochemical Cycles</dc:title>
  <dc:creator>Brad McClaran</dc:creator>
  <cp:lastModifiedBy>Brad McClaran</cp:lastModifiedBy>
  <cp:revision>6</cp:revision>
  <dcterms:created xsi:type="dcterms:W3CDTF">2013-02-05T20:37:21Z</dcterms:created>
  <dcterms:modified xsi:type="dcterms:W3CDTF">2013-02-06T02:47:31Z</dcterms:modified>
</cp:coreProperties>
</file>